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123A1-C9FA-0642-185C-D92D0EDC6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B9FF79-8C11-08FB-7A3E-A0896F21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AAD48-2A1D-3F56-7D57-03B445D9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9C344-0C80-7547-91BB-34C8C768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7BDCA-8804-D029-EC1B-1B38A750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5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42262-4042-7B2B-AAC7-196CBA1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BFFC58-EA75-E61E-F7FE-B46A5E820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5B0D3-E4FD-AC60-C3B4-B6CEA009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91EB8-DC40-FD4A-3D72-0590F1AC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D8C0D-ABEB-1960-4363-CE8BD378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13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F71B9D-5526-977C-D476-01EC69320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E96FC8-5BAB-2935-061E-27F44DF29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E6B4F-20E9-202B-A4D7-29CF0ECD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A636A-8E83-4C44-51FC-0C711316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DB3A6-D73B-F6BB-73B5-B6D10C2A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EF7F5-8D38-F047-3BFB-17D2A36F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9A0E1-F3A3-B8A6-0DA6-5D4396DA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3B3CC-7EE8-A5DD-7DA2-CCC8ACB8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358E7-09BF-1DFD-580C-F729F8D3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7135E-0D5B-6D5F-17A5-7D8AF6EF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52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17CB4-B9EC-7D29-B48A-047D3099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AB3F10-92B9-99C3-2CEB-8150EF83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17DB9-A9C6-E410-7BCF-AFBC590E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DBF0A3-5F52-2368-7E94-9792ECEC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38272-3F47-DFE4-0EC4-4AD034C0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0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15ACF-0B5B-C32A-7F56-DA5B8BF3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AA61E-C38E-280A-EFB4-5F0AB1349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3393A2-57B7-0086-E48E-EA24A1E38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CAF382-8513-76BF-A703-16595433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35015F-831F-FD9D-175B-D9643C64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8C547E-D7E8-5E39-6DEA-8C8BF6E1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2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AE4BC-3C45-FCB8-F8F2-B3841040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6A15D-C39C-2FCC-D7D4-DFDC33943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41BE8E-4B89-E7C0-BDAD-8ADA7D159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169004-643B-6752-E44C-3112E194E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4EF55C-52D2-F577-A236-2AE50EC0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800EFD-FE10-8DF9-10D6-964D8DF9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EB1409-6B3A-8931-7868-537F4666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2F322F-7864-BC15-64F7-8E46DB36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46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A938C-DA35-49D1-44AD-399AA25F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81CB86-169D-DD3C-2E75-4F7D505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81ED42-9F62-CEDD-C121-FDB86C4B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1A2BC5-19FA-6D5F-6E9C-29316D4B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CF5D66-C47E-08FA-6019-5DF989F2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A7F1CB-372A-EA01-0C7A-2CD0EA3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8DF2E0-3580-5556-F0FA-3DDEF85C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4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99041-F487-49FE-6182-C6D589B6C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B5231-A099-C18F-F681-D922BC82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391859-8AE8-FF4F-1C8B-B746D3569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F54DF5-6DCD-72D4-7210-A6CDC009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A8A75C-3A73-375D-45E1-9D5B5185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7B901-9480-9EBC-3DF9-0F20C3E8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2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D8FA3-2D0D-7993-6A86-A65D406F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744B03-EDD9-1FD1-66D4-94AC39C32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0D1A62-17D9-5181-34DD-F763FCADE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0CAD1D-F648-54AC-E5CA-F4501C3A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727D66-8B0B-45E1-B199-06CB6258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24B74D-0308-D213-F82C-61BF8825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2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45D344-492F-42FD-616D-036E3183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A2517A-3989-8C55-C82B-85580F66C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13913-0142-4BB5-9E02-BBD5633CD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93370-C8BF-4D55-A903-4B89CA12EC55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2450D-D974-7F92-5078-AF6DB4E02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6BD909-2F26-C433-C730-F429193FD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DCB1B-C213-4B1F-B67D-BDFA839EF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1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Online store building">
            <a:extLst>
              <a:ext uri="{FF2B5EF4-FFF2-40B4-BE49-F238E27FC236}">
                <a16:creationId xmlns:a16="http://schemas.microsoft.com/office/drawing/2014/main" id="{C3FF957F-6539-216F-3AD5-DF91D871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55" y="510020"/>
            <a:ext cx="2918980" cy="291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0A9B80-F67B-AFC6-CA64-8A9F68DFD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7991"/>
            <a:ext cx="9144000" cy="2387600"/>
          </a:xfrm>
        </p:spPr>
        <p:txBody>
          <a:bodyPr/>
          <a:lstStyle/>
          <a:p>
            <a:r>
              <a:rPr lang="en-US" altLang="zh-CN" dirty="0"/>
              <a:t>Pick up and Go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AF4E95-D66C-CE41-50BD-DB032D486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378" y="5462689"/>
            <a:ext cx="10321636" cy="498907"/>
          </a:xfrm>
        </p:spPr>
        <p:txBody>
          <a:bodyPr/>
          <a:lstStyle/>
          <a:p>
            <a:r>
              <a:rPr lang="en-US" altLang="zh-CN" dirty="0"/>
              <a:t>Li </a:t>
            </a:r>
            <a:r>
              <a:rPr lang="en-US" altLang="zh-CN" dirty="0" err="1"/>
              <a:t>Yonghui</a:t>
            </a:r>
            <a:r>
              <a:rPr lang="en-US" altLang="zh-CN" dirty="0"/>
              <a:t>(</a:t>
            </a:r>
            <a:r>
              <a:rPr lang="zh-CN" altLang="en-US" dirty="0"/>
              <a:t>李勇徽</a:t>
            </a:r>
            <a:r>
              <a:rPr lang="en-US" altLang="zh-CN" dirty="0"/>
              <a:t>), Qi </a:t>
            </a:r>
            <a:r>
              <a:rPr lang="en-US" altLang="zh-CN" dirty="0" err="1"/>
              <a:t>Jiadun</a:t>
            </a:r>
            <a:r>
              <a:rPr lang="en-US" altLang="zh-CN" dirty="0"/>
              <a:t>(</a:t>
            </a:r>
            <a:r>
              <a:rPr lang="zh-CN" altLang="en-US" dirty="0"/>
              <a:t>戚甲盾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Tian Hao(</a:t>
            </a:r>
            <a:r>
              <a:rPr lang="zh-CN" altLang="en-US" dirty="0"/>
              <a:t>田昊</a:t>
            </a:r>
            <a:r>
              <a:rPr lang="en-US" altLang="zh-CN" dirty="0"/>
              <a:t>), Hong Ziyang(</a:t>
            </a:r>
            <a:r>
              <a:rPr lang="zh-CN" altLang="en-US" dirty="0"/>
              <a:t>洪子扬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59A0BC-1E25-A5E4-95B8-A884F9B2E78A}"/>
              </a:ext>
            </a:extLst>
          </p:cNvPr>
          <p:cNvSpPr txBox="1"/>
          <p:nvPr/>
        </p:nvSpPr>
        <p:spPr>
          <a:xfrm>
            <a:off x="2919414" y="4453922"/>
            <a:ext cx="6899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Customer Flow and Popular Food Detection in Retail Store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60DD8F-9EFA-2504-C44F-6752B629B48A}"/>
              </a:ext>
            </a:extLst>
          </p:cNvPr>
          <p:cNvSpPr txBox="1"/>
          <p:nvPr/>
        </p:nvSpPr>
        <p:spPr>
          <a:xfrm>
            <a:off x="477982" y="360218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IEMS5709 – Term2 Group 17</a:t>
            </a:r>
          </a:p>
        </p:txBody>
      </p:sp>
    </p:spTree>
    <p:extLst>
      <p:ext uri="{BB962C8B-B14F-4D97-AF65-F5344CB8AC3E}">
        <p14:creationId xmlns:p14="http://schemas.microsoft.com/office/powerpoint/2010/main" val="4622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CC4A7-6873-7EA6-CDC4-044A7FDD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Outcome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39BA15B-6260-CD28-EF69-BA3EA1FE1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1" y="2549236"/>
            <a:ext cx="5714639" cy="3622964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FD5BF9-3E76-E0A4-BB83-D2A228C3C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84" y="560242"/>
            <a:ext cx="6009908" cy="39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CC4A7-6873-7EA6-CDC4-044A7FDD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Outcome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12613A-2D56-1FE8-0A89-4315126F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06" y="1369856"/>
            <a:ext cx="7507349" cy="48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CF0CA-0C1C-F877-089E-D49BAF07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Counter</a:t>
            </a: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758CAA32-3043-B32A-57CA-B7F920D0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3" y="1188000"/>
            <a:ext cx="8020718" cy="50434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510894-84F2-2C73-BE6C-CE0633C5F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2"/>
          <a:stretch/>
        </p:blipFill>
        <p:spPr>
          <a:xfrm>
            <a:off x="782781" y="3983609"/>
            <a:ext cx="7190510" cy="21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CF0CA-0C1C-F877-089E-D49BAF07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AAD7FE-13BE-4917-6C27-448B2861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0" y="654089"/>
            <a:ext cx="5445215" cy="34858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33A933-219E-BB2E-8711-CBD46EC7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2" y="2846938"/>
            <a:ext cx="5585052" cy="3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0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53AE3-2801-018B-773D-41855E4C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E529E0-9366-D1D8-667B-3F7CC87E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Pick up and Go – More accurate models to…</a:t>
            </a:r>
          </a:p>
          <a:p>
            <a:pPr lvl="1"/>
            <a:r>
              <a:rPr lang="en-US" altLang="zh-CN" dirty="0"/>
              <a:t>Differentiate more feature of customers:</a:t>
            </a:r>
          </a:p>
          <a:p>
            <a:pPr lvl="2"/>
            <a:r>
              <a:rPr lang="en-US" altLang="zh-CN" dirty="0"/>
              <a:t>Gender, Age, Occupation…</a:t>
            </a:r>
          </a:p>
          <a:p>
            <a:pPr lvl="1"/>
            <a:r>
              <a:rPr lang="en-US" altLang="zh-CN" dirty="0"/>
              <a:t>Differentiate more kinds of products/foods</a:t>
            </a:r>
          </a:p>
          <a:p>
            <a:pPr lvl="2"/>
            <a:r>
              <a:rPr lang="en-US" altLang="zh-CN" dirty="0"/>
              <a:t>More than Hot dog, cake, chips, coffee etc.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/>
              <a:t>Trt</a:t>
            </a:r>
            <a:r>
              <a:rPr lang="en-US" altLang="zh-CN" dirty="0"/>
              <a:t>-pose – Under progress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20CC89-B03A-6134-2C7C-10385EF2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5" y="4151530"/>
            <a:ext cx="5261481" cy="24490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237337-F18B-8AA6-2F59-0B0714D14873}"/>
              </a:ext>
            </a:extLst>
          </p:cNvPr>
          <p:cNvSpPr txBox="1"/>
          <p:nvPr/>
        </p:nvSpPr>
        <p:spPr>
          <a:xfrm>
            <a:off x="6989618" y="3505199"/>
            <a:ext cx="5047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https://github.com/AlexeyAB/darknet/blob/master/data/coco.names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FFB57D-2ACC-ED1A-BA2B-E484C22CF1F7}"/>
              </a:ext>
            </a:extLst>
          </p:cNvPr>
          <p:cNvSpPr txBox="1"/>
          <p:nvPr/>
        </p:nvSpPr>
        <p:spPr>
          <a:xfrm>
            <a:off x="735646" y="4001294"/>
            <a:ext cx="6093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Thanks cooperation of Group5 and Group13, they help to explore use of container building and how to implement new models. Learning together helps us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49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27CA0-4CF0-54C5-D2DF-A5BDFC5A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Works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67F84B6-376B-D05C-9411-77A2711E1265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46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Separation of duties</a:t>
            </a:r>
          </a:p>
          <a:p>
            <a:r>
              <a:rPr lang="en-US" altLang="zh-CN" dirty="0"/>
              <a:t>Tian Hao: Works on environment configuration, help to solve problems on environments mismatch</a:t>
            </a:r>
          </a:p>
          <a:p>
            <a:r>
              <a:rPr lang="en-US" altLang="zh-CN" dirty="0"/>
              <a:t>Li </a:t>
            </a:r>
            <a:r>
              <a:rPr lang="en-US" altLang="zh-CN" dirty="0" err="1"/>
              <a:t>Yonghui</a:t>
            </a:r>
            <a:r>
              <a:rPr lang="en-US" altLang="zh-CN" dirty="0"/>
              <a:t>: </a:t>
            </a:r>
            <a:r>
              <a:rPr lang="en-US" altLang="zh-CN" dirty="0" err="1"/>
              <a:t>ConfigMap</a:t>
            </a:r>
            <a:r>
              <a:rPr lang="en-US" altLang="zh-CN" dirty="0"/>
              <a:t> and YAML file for this project and TRT-pose</a:t>
            </a:r>
          </a:p>
          <a:p>
            <a:r>
              <a:rPr lang="en-US" altLang="zh-CN" dirty="0"/>
              <a:t>Qi </a:t>
            </a:r>
            <a:r>
              <a:rPr lang="en-US" altLang="zh-CN" dirty="0" err="1"/>
              <a:t>Jiadun</a:t>
            </a:r>
            <a:r>
              <a:rPr lang="en-US" altLang="zh-CN" dirty="0"/>
              <a:t>: </a:t>
            </a:r>
            <a:r>
              <a:rPr lang="en-US" altLang="zh-CN" dirty="0" err="1"/>
              <a:t>Dockfile</a:t>
            </a:r>
            <a:r>
              <a:rPr lang="en-US" altLang="zh-CN" dirty="0"/>
              <a:t>, build container for this project and TRT-pose</a:t>
            </a:r>
          </a:p>
          <a:p>
            <a:r>
              <a:rPr lang="en-US" altLang="zh-CN" dirty="0"/>
              <a:t>Hong Ziyang: Documents records and communicate</a:t>
            </a:r>
          </a:p>
        </p:txBody>
      </p:sp>
    </p:spTree>
    <p:extLst>
      <p:ext uri="{BB962C8B-B14F-4D97-AF65-F5344CB8AC3E}">
        <p14:creationId xmlns:p14="http://schemas.microsoft.com/office/powerpoint/2010/main" val="94177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57886-19BB-5A45-E058-B8F008CE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0F421-B3CE-25FB-8950-FCBFC95EF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 fontAlgn="base"/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Retail stores receive millions of visitors every year. The primary objective of a store is to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attract visitors and make sales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. However, this constant stream of traffic can be leveraged to create an alternate source of value for retailers. You can collect traffic data and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extract key retail analytics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from it. This provides insights into customer behavior and preferences, and by identifying common trends, you are better placed to maximize store traffic.</a:t>
            </a:r>
          </a:p>
          <a:p>
            <a:pPr algn="l" fontAlgn="base"/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Consider this: you manage a furniture showroom,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and store analytics indicate that 75% of your visitors are women.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The data also shows that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around 60% of your prospects visit between 10 a.m. and 3 p.m. on Saturdays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. Based on this information alone, you can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create a lot of sales opportunities and optimize store operations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. Some retailers have constant access to such details because they actively collect and analyze store traffic data.</a:t>
            </a:r>
          </a:p>
          <a:p>
            <a:pPr algn="l" fontAlgn="base"/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According to the National Retail Federation (NRF),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only 47% of retail businesses leverage customer analytics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, often due to a lack of fully integrated customer data or integration into other operational data. Sometimes, it is simply due to a lack of knowledge about using and leveraging such data.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94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9AD67-D332-8531-EE14-4304C14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 are the cameras?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DD6D0-7B7E-6557-E067-02BF020B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620"/>
            <a:ext cx="10515600" cy="2088284"/>
          </a:xfrm>
        </p:spPr>
        <p:txBody>
          <a:bodyPr>
            <a:normAutofit/>
          </a:bodyPr>
          <a:lstStyle/>
          <a:p>
            <a:r>
              <a:rPr lang="en-US" altLang="zh-CN" b="1" dirty="0"/>
              <a:t>Entrance of the store</a:t>
            </a:r>
            <a:r>
              <a:rPr lang="en-US" altLang="zh-CN" dirty="0"/>
              <a:t> – Visitor Traffic and Street Traffic</a:t>
            </a:r>
          </a:p>
          <a:p>
            <a:r>
              <a:rPr lang="en-US" altLang="zh-CN" b="1" dirty="0"/>
              <a:t>Cashier</a:t>
            </a:r>
            <a:r>
              <a:rPr lang="en-US" altLang="zh-CN" dirty="0"/>
              <a:t> – Purchase Traffic</a:t>
            </a:r>
          </a:p>
          <a:p>
            <a:r>
              <a:rPr lang="en-US" altLang="zh-CN" b="1" dirty="0"/>
              <a:t>Shelves</a:t>
            </a:r>
            <a:r>
              <a:rPr lang="en-US" altLang="zh-CN" dirty="0"/>
              <a:t> – Theft protection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FB7053-C265-F352-C632-998B75CA2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59"/>
          <a:stretch/>
        </p:blipFill>
        <p:spPr>
          <a:xfrm>
            <a:off x="0" y="4701453"/>
            <a:ext cx="2611560" cy="21565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15C5F9-5D70-866D-EFAC-6D765853E510}"/>
              </a:ext>
            </a:extLst>
          </p:cNvPr>
          <p:cNvSpPr txBox="1"/>
          <p:nvPr/>
        </p:nvSpPr>
        <p:spPr>
          <a:xfrm>
            <a:off x="2860963" y="6008408"/>
            <a:ext cx="881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800" b="1" dirty="0"/>
              <a:t>Declarations and legal requirements of using CCTV according local law.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A51798-7271-F541-80CD-BAA8DECAFB10}"/>
              </a:ext>
            </a:extLst>
          </p:cNvPr>
          <p:cNvSpPr txBox="1"/>
          <p:nvPr/>
        </p:nvSpPr>
        <p:spPr>
          <a:xfrm>
            <a:off x="838200" y="3007517"/>
            <a:ext cx="92340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Definitions: </a:t>
            </a:r>
          </a:p>
          <a:p>
            <a:endParaRPr lang="en-US" altLang="zh-CN" sz="2000" dirty="0"/>
          </a:p>
          <a:p>
            <a:r>
              <a:rPr lang="en-US" altLang="zh-CN" sz="2400" i="1" dirty="0"/>
              <a:t>Customer Traffic</a:t>
            </a:r>
            <a:r>
              <a:rPr lang="en-US" altLang="zh-CN" sz="2400" dirty="0"/>
              <a:t>: visitor traffic and purchase traffic</a:t>
            </a:r>
          </a:p>
          <a:p>
            <a:r>
              <a:rPr lang="en-US" altLang="zh-CN" sz="2400" i="1" dirty="0"/>
              <a:t>Popular goods</a:t>
            </a:r>
            <a:r>
              <a:rPr lang="en-US" altLang="zh-CN" sz="2400" dirty="0"/>
              <a:t>: food/goods that most people buy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98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AE156-0311-4A31-26CE-5A8F48C9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elements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3BFF8-C065-1751-E3D7-3524F4789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74127"/>
          </a:xfrm>
        </p:spPr>
        <p:txBody>
          <a:bodyPr/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Peak/off-peak periods</a:t>
            </a:r>
          </a:p>
          <a:p>
            <a:pPr lvl="1"/>
            <a:r>
              <a:rPr lang="en-US" altLang="zh-CN" dirty="0">
                <a:latin typeface="+mj-lt"/>
                <a:ea typeface="+mj-ea"/>
                <a:cs typeface="+mj-cs"/>
              </a:rPr>
              <a:t>Hours in a day: Provide insights of customer behavior, supply good in time</a:t>
            </a:r>
          </a:p>
          <a:p>
            <a:pPr lvl="1"/>
            <a:r>
              <a:rPr lang="en-US" altLang="zh-CN" dirty="0">
                <a:latin typeface="+mj-lt"/>
                <a:ea typeface="+mj-ea"/>
                <a:cs typeface="+mj-cs"/>
              </a:rPr>
              <a:t>Season in a year: Supply chain and purchasing strategy</a:t>
            </a:r>
          </a:p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Draw-in rate &amp; Purchase rate</a:t>
            </a:r>
            <a:endParaRPr lang="en-US" altLang="zh-CN" b="1" i="0" dirty="0">
              <a:solidFill>
                <a:srgbClr val="000000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Draw-in rate: </a:t>
            </a:r>
            <a:r>
              <a:rPr lang="en-US" altLang="zh-CN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Visitor traffic / Street traffic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Combined with pedestrians traffic data collected from street, determine the draw in rate of store. – How appealing is your store to the pass-</a:t>
            </a:r>
            <a:r>
              <a:rPr lang="en-US" altLang="zh-CN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bys</a:t>
            </a:r>
            <a:endParaRPr lang="en-US" altLang="zh-CN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Purchase rate: </a:t>
            </a:r>
            <a:r>
              <a:rPr lang="en-US" altLang="zh-CN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Purchase traffic / Visitor traffic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Combine the traffic data of </a:t>
            </a:r>
            <a:r>
              <a:rPr lang="en-US" altLang="zh-CN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cashier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and traffic data in </a:t>
            </a:r>
            <a:r>
              <a:rPr lang="en-US" altLang="zh-CN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store – 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How many customers want to buy after entering your store.</a:t>
            </a:r>
            <a:endParaRPr lang="en-US" altLang="zh-CN" b="1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lvl="1"/>
            <a:endParaRPr lang="en-US" altLang="zh-CN" dirty="0">
              <a:latin typeface="+mj-lt"/>
              <a:ea typeface="+mj-ea"/>
              <a:cs typeface="+mj-cs"/>
            </a:endParaRPr>
          </a:p>
          <a:p>
            <a:pPr lvl="1"/>
            <a:endParaRPr lang="en-US" altLang="zh-CN" sz="2800" dirty="0">
              <a:latin typeface="+mj-lt"/>
              <a:ea typeface="+mj-ea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43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AE156-0311-4A31-26CE-5A8F48C9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elements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63BFF8-C065-1751-E3D7-3524F4789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74127"/>
          </a:xfrm>
        </p:spPr>
        <p:txBody>
          <a:bodyPr/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Cross-features</a:t>
            </a:r>
          </a:p>
          <a:p>
            <a:pPr lvl="1"/>
            <a:r>
              <a:rPr lang="en-US" altLang="zh-CN" dirty="0">
                <a:latin typeface="+mj-lt"/>
                <a:ea typeface="+mj-ea"/>
                <a:cs typeface="+mj-cs"/>
              </a:rPr>
              <a:t>Gender, Age</a:t>
            </a:r>
          </a:p>
          <a:p>
            <a:pPr lvl="1"/>
            <a:r>
              <a:rPr lang="en-US" altLang="zh-CN" dirty="0">
                <a:latin typeface="+mj-lt"/>
                <a:ea typeface="+mj-ea"/>
                <a:cs typeface="+mj-cs"/>
              </a:rPr>
              <a:t>Goods of purchasing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  <a:cs typeface="+mj-cs"/>
              </a:rPr>
              <a:t>Theft protection</a:t>
            </a:r>
            <a:endParaRPr lang="en-US" altLang="zh-CN" b="1" i="0" dirty="0">
              <a:solidFill>
                <a:srgbClr val="000000"/>
              </a:solidFill>
              <a:effectLst/>
              <a:latin typeface="+mj-lt"/>
              <a:ea typeface="+mj-ea"/>
              <a:cs typeface="+mj-cs"/>
            </a:endParaRPr>
          </a:p>
          <a:p>
            <a:pPr lvl="1"/>
            <a:r>
              <a:rPr lang="en-US" altLang="zh-CN" dirty="0">
                <a:latin typeface="+mj-lt"/>
                <a:ea typeface="+mj-ea"/>
                <a:cs typeface="+mj-cs"/>
              </a:rPr>
              <a:t>Mismatch of purchase number (camera data from cashier) and the number of goods(camera data from shelves)</a:t>
            </a:r>
          </a:p>
          <a:p>
            <a:pPr lvl="1"/>
            <a:endParaRPr lang="en-US" altLang="zh-CN" sz="2800" dirty="0">
              <a:latin typeface="+mj-lt"/>
              <a:ea typeface="+mj-ea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62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8B475-E710-070A-FEFC-182D5060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Implementation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4CC8D-EEA0-572F-ECA8-AE21AEC5F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Container: Use </a:t>
            </a:r>
            <a:r>
              <a:rPr lang="en-US" altLang="zh-CN" dirty="0" err="1"/>
              <a:t>OpendataCam</a:t>
            </a:r>
            <a:r>
              <a:rPr lang="en-US" altLang="zh-CN" dirty="0"/>
              <a:t> as base image, add video files and use yolo-tiny as model</a:t>
            </a:r>
          </a:p>
          <a:p>
            <a:r>
              <a:rPr lang="en-US" altLang="zh-CN" dirty="0" err="1"/>
              <a:t>ConfigMap</a:t>
            </a:r>
            <a:r>
              <a:rPr lang="en-US" altLang="zh-CN" dirty="0"/>
              <a:t>: configure the file to count the person and </a:t>
            </a:r>
            <a:r>
              <a:rPr lang="en-US" altLang="zh-CN" dirty="0" err="1"/>
              <a:t>pupular</a:t>
            </a:r>
            <a:r>
              <a:rPr lang="en-US" altLang="zh-CN" dirty="0"/>
              <a:t> goods</a:t>
            </a:r>
          </a:p>
          <a:p>
            <a:r>
              <a:rPr lang="en-US" altLang="zh-CN" dirty="0"/>
              <a:t>YAML files: Deploy application over K8s</a:t>
            </a:r>
          </a:p>
          <a:p>
            <a:r>
              <a:rPr lang="en-US" altLang="zh-CN" dirty="0"/>
              <a:t>Counter: over the cashier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85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E7087471-9B91-D8FD-56DF-E1F1BFB0EC80}"/>
              </a:ext>
            </a:extLst>
          </p:cNvPr>
          <p:cNvSpPr/>
          <p:nvPr/>
        </p:nvSpPr>
        <p:spPr>
          <a:xfrm>
            <a:off x="3868882" y="5146097"/>
            <a:ext cx="4637810" cy="12321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container2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EB7808-E13B-BDAF-0120-9693ECBD2DDA}"/>
              </a:ext>
            </a:extLst>
          </p:cNvPr>
          <p:cNvSpPr/>
          <p:nvPr/>
        </p:nvSpPr>
        <p:spPr>
          <a:xfrm>
            <a:off x="682336" y="1396607"/>
            <a:ext cx="10588337" cy="353377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container1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FDDC23-F453-E893-FBAA-744EFFC5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 - </a:t>
            </a:r>
            <a:r>
              <a:rPr lang="en-US" altLang="zh-CN" dirty="0" err="1"/>
              <a:t>Dockerfile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E31C2-5904-60EC-F605-65951DE7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64" y="1593706"/>
            <a:ext cx="10515600" cy="163440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opendatacam</a:t>
            </a:r>
            <a:r>
              <a:rPr lang="en-US" altLang="zh-CN" sz="2000" dirty="0"/>
              <a:t>/opendatacam:v3.0.2-xavier</a:t>
            </a:r>
          </a:p>
          <a:p>
            <a:r>
              <a:rPr lang="en-US" altLang="zh-CN" sz="2000" dirty="0"/>
              <a:t>COPY market1.mp4 /var/local/darknet/</a:t>
            </a:r>
            <a:r>
              <a:rPr lang="en-US" altLang="zh-CN" sz="2000" dirty="0" err="1"/>
              <a:t>opendatacam_videos</a:t>
            </a:r>
            <a:r>
              <a:rPr lang="en-US" altLang="zh-CN" sz="2000" dirty="0"/>
              <a:t>/market1.mp4</a:t>
            </a:r>
          </a:p>
          <a:p>
            <a:r>
              <a:rPr lang="en-US" altLang="zh-CN" sz="2000" dirty="0"/>
              <a:t>COPY market2.mp4 /var/local/darknet/</a:t>
            </a:r>
            <a:r>
              <a:rPr lang="en-US" altLang="zh-CN" sz="2000" dirty="0" err="1"/>
              <a:t>opendatacam_videos</a:t>
            </a:r>
            <a:r>
              <a:rPr lang="en-US" altLang="zh-CN" sz="2000" dirty="0"/>
              <a:t>/market2.mp4</a:t>
            </a:r>
          </a:p>
          <a:p>
            <a:r>
              <a:rPr lang="en-US" altLang="zh-CN" sz="2000" dirty="0"/>
              <a:t>CMD ./launch.sh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1179E8-4F2F-32DB-8173-0E0F5C617AC3}"/>
              </a:ext>
            </a:extLst>
          </p:cNvPr>
          <p:cNvSpPr txBox="1"/>
          <p:nvPr/>
        </p:nvSpPr>
        <p:spPr>
          <a:xfrm>
            <a:off x="990599" y="3429000"/>
            <a:ext cx="9615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sudo docker build --tag </a:t>
            </a:r>
            <a:r>
              <a:rPr lang="en-US" altLang="zh-CN" dirty="0"/>
              <a:t>market</a:t>
            </a:r>
            <a:r>
              <a:rPr lang="zh-CN" altLang="en-US" dirty="0"/>
              <a:t>-detect:v1.7 .</a:t>
            </a:r>
          </a:p>
          <a:p>
            <a:r>
              <a:rPr lang="zh-CN" altLang="en-US" dirty="0"/>
              <a:t>sudo docker login</a:t>
            </a:r>
          </a:p>
          <a:p>
            <a:r>
              <a:rPr lang="zh-CN" altLang="en-US" dirty="0"/>
              <a:t>sudo docker tag </a:t>
            </a:r>
            <a:r>
              <a:rPr lang="en-US" altLang="zh-CN" dirty="0"/>
              <a:t>market</a:t>
            </a:r>
            <a:r>
              <a:rPr lang="zh-CN" altLang="en-US" dirty="0"/>
              <a:t>-detect:v1.7 jadenqi/</a:t>
            </a:r>
            <a:r>
              <a:rPr lang="en-US" altLang="zh-CN" dirty="0"/>
              <a:t>market</a:t>
            </a:r>
            <a:r>
              <a:rPr lang="zh-CN" altLang="en-US" dirty="0"/>
              <a:t>-detect:v1.7</a:t>
            </a:r>
          </a:p>
          <a:p>
            <a:r>
              <a:rPr lang="zh-CN" altLang="en-US" dirty="0"/>
              <a:t>sudo docker image push jadenqi/</a:t>
            </a:r>
            <a:r>
              <a:rPr lang="en-US" altLang="zh-CN" dirty="0"/>
              <a:t>market</a:t>
            </a:r>
            <a:r>
              <a:rPr lang="zh-CN" altLang="en-US" dirty="0"/>
              <a:t>-detect:v1.7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99922B-B48F-9C19-B73E-555F17E34D3E}"/>
              </a:ext>
            </a:extLst>
          </p:cNvPr>
          <p:cNvSpPr txBox="1"/>
          <p:nvPr/>
        </p:nvSpPr>
        <p:spPr>
          <a:xfrm>
            <a:off x="4440382" y="5577525"/>
            <a:ext cx="165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mongo</a:t>
            </a:r>
          </a:p>
        </p:txBody>
      </p:sp>
    </p:spTree>
    <p:extLst>
      <p:ext uri="{BB962C8B-B14F-4D97-AF65-F5344CB8AC3E}">
        <p14:creationId xmlns:p14="http://schemas.microsoft.com/office/powerpoint/2010/main" val="22041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45312-3979-3EB5-E967-DA9C4771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ConfigMap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7F1F27-3907-D32A-191F-CB8E32696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308" y="1751649"/>
            <a:ext cx="7779327" cy="2111966"/>
          </a:xfr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6CE30B3-081E-8C4D-E5A6-935B31C44C6F}"/>
              </a:ext>
            </a:extLst>
          </p:cNvPr>
          <p:cNvCxnSpPr/>
          <p:nvPr/>
        </p:nvCxnSpPr>
        <p:spPr>
          <a:xfrm flipH="1">
            <a:off x="5167745" y="2410692"/>
            <a:ext cx="2306782" cy="103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3FFA4C8-3996-670C-C25B-1FF7295AFFA3}"/>
              </a:ext>
            </a:extLst>
          </p:cNvPr>
          <p:cNvSpPr txBox="1"/>
          <p:nvPr/>
        </p:nvSpPr>
        <p:spPr>
          <a:xfrm>
            <a:off x="7474527" y="22434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traffic</a:t>
            </a:r>
            <a:endParaRPr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EDA652-1874-1C11-6215-358078AE61BB}"/>
              </a:ext>
            </a:extLst>
          </p:cNvPr>
          <p:cNvCxnSpPr>
            <a:cxnSpLocks/>
          </p:cNvCxnSpPr>
          <p:nvPr/>
        </p:nvCxnSpPr>
        <p:spPr>
          <a:xfrm flipH="1" flipV="1">
            <a:off x="5333999" y="3206568"/>
            <a:ext cx="1676401" cy="65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037711F-4C62-2FD7-9855-9C436CE940FF}"/>
              </a:ext>
            </a:extLst>
          </p:cNvPr>
          <p:cNvSpPr txBox="1"/>
          <p:nvPr/>
        </p:nvSpPr>
        <p:spPr>
          <a:xfrm>
            <a:off x="7088513" y="3173644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foods/products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EEBF0C-DAF7-854B-76E2-8477F352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4943"/>
            <a:ext cx="4958219" cy="10297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485253-94FB-5F16-DE7E-68369989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273" y="3936596"/>
            <a:ext cx="3879273" cy="256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9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23493-6E4C-A387-8D13-230ECF13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YAML files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06120D-D2B1-598D-3828-535C9097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correct container image</a:t>
            </a:r>
          </a:p>
          <a:p>
            <a:r>
              <a:rPr lang="en-US" altLang="zh-CN" dirty="0" err="1"/>
              <a:t>OpendataCam</a:t>
            </a:r>
            <a:r>
              <a:rPr lang="en-US" altLang="zh-CN" dirty="0"/>
              <a:t> deployment and service</a:t>
            </a:r>
          </a:p>
          <a:p>
            <a:r>
              <a:rPr lang="en-US" altLang="zh-CN" dirty="0"/>
              <a:t>Use </a:t>
            </a:r>
            <a:r>
              <a:rPr lang="en-US" altLang="zh-CN" dirty="0" err="1"/>
              <a:t>mongoDB</a:t>
            </a:r>
            <a:r>
              <a:rPr lang="en-US" altLang="zh-CN" dirty="0"/>
              <a:t> to save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47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766</Words>
  <Application>Microsoft Office PowerPoint</Application>
  <PresentationFormat>宽屏</PresentationFormat>
  <Paragraphs>81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Source Sans Pro</vt:lpstr>
      <vt:lpstr>Office 主题​​</vt:lpstr>
      <vt:lpstr>Pick up and Go</vt:lpstr>
      <vt:lpstr>Background</vt:lpstr>
      <vt:lpstr>Where are the cameras?</vt:lpstr>
      <vt:lpstr>Key elements</vt:lpstr>
      <vt:lpstr>Key elements</vt:lpstr>
      <vt:lpstr>Our Implementation</vt:lpstr>
      <vt:lpstr>Container - Dockerfile</vt:lpstr>
      <vt:lpstr>ConfigMap</vt:lpstr>
      <vt:lpstr>YAML files</vt:lpstr>
      <vt:lpstr>Outcome</vt:lpstr>
      <vt:lpstr>Outcome</vt:lpstr>
      <vt:lpstr>Counter</vt:lpstr>
      <vt:lpstr>Counter</vt:lpstr>
      <vt:lpstr>Other works</vt:lpstr>
      <vt:lpstr>Our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 up and Go</dc:title>
  <dc:creator>Qi Jadon</dc:creator>
  <cp:lastModifiedBy>Qi Jadon</cp:lastModifiedBy>
  <cp:revision>38</cp:revision>
  <dcterms:created xsi:type="dcterms:W3CDTF">2022-04-30T02:49:46Z</dcterms:created>
  <dcterms:modified xsi:type="dcterms:W3CDTF">2022-05-01T06:52:55Z</dcterms:modified>
</cp:coreProperties>
</file>